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92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F60B1-8423-4836-B564-733E7F093B98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B9A2F-2C72-409E-B335-807DF40C3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http://christianposta.com/slides/docker/generated/day1.html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B9A2F-2C72-409E-B335-807DF40C37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9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3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41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9136856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48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9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86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89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9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81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9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1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06"/>
            <a:ext cx="9136856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50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06"/>
            <a:ext cx="9136856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267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962"/>
            <a:ext cx="9129713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04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9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49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0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9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72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29713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90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64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106"/>
            <a:ext cx="9129713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6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6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106"/>
            <a:ext cx="9129713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88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106"/>
            <a:ext cx="9129713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70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106"/>
            <a:ext cx="9129713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93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94"/>
            <a:ext cx="9136856" cy="667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581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80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1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55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962"/>
            <a:ext cx="9129713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29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64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962"/>
            <a:ext cx="9129713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29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28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8106"/>
            <a:ext cx="9129713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214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06"/>
            <a:ext cx="9136856" cy="669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525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6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Registry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12418" cy="580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64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90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083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5250"/>
            <a:ext cx="9129713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29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6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9"/>
            <a:ext cx="9136856" cy="670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82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"/>
            <a:ext cx="9136856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66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</Words>
  <Application>Microsoft Office PowerPoint</Application>
  <PresentationFormat>On-screen Show (4:3)</PresentationFormat>
  <Paragraphs>3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Registry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Jayakumar, Prasad</dc:creator>
  <cp:lastModifiedBy>Jayakumar, Prasad</cp:lastModifiedBy>
  <cp:revision>42</cp:revision>
  <dcterms:created xsi:type="dcterms:W3CDTF">2006-08-16T00:00:00Z</dcterms:created>
  <dcterms:modified xsi:type="dcterms:W3CDTF">2015-11-11T01:45:12Z</dcterms:modified>
</cp:coreProperties>
</file>